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NR 35 - TRABALHO EM ALTURA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39" y="1008435"/>
            <a:ext cx="7056784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Prevenção de riscos em trabalhos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Conceitos;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Normas e regulamentos aplicáveis ao trabalho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Análise de risco e condições impeditivas;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Riscos potenciais inerentes ao trabalho em altura e medidas de prevenção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controle;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Acidentes típicos em trabalhos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Sistemas, equipamentos e procedimentos de proteção coletiva;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Equipamentos para trabalhos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Equipamentos de Proteção Individual para trabalho em altura: seleção,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inspeção, conservação e limitação de uso;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Equipamentos de segurança: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cinturão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Talabarte duplo;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Trava-quedas retrátil;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Trava-quedas de posição;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Linha de vida;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Acesso por corda;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Condutas em situações de emergência, incluindo noções de técnicas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resgate e de primeiros socorros.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35 – Trabalho em Altura</a:t>
            </a:r>
            <a:endParaRPr lang="pt-BR" sz="1100" b="0" i="0" u="none" strike="noStrike" baseline="0" dirty="0">
              <a:latin typeface="CIDFont+F1"/>
            </a:endParaRP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2431</TotalTime>
  <Words>282</Words>
  <Application>Microsoft Office PowerPoint</Application>
  <PresentationFormat>Personalizar</PresentationFormat>
  <Paragraphs>48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328</cp:revision>
  <cp:lastPrinted>2023-01-18T11:46:20Z</cp:lastPrinted>
  <dcterms:created xsi:type="dcterms:W3CDTF">1996-09-21T19:33:27Z</dcterms:created>
  <dcterms:modified xsi:type="dcterms:W3CDTF">2024-08-19T19:02:57Z</dcterms:modified>
</cp:coreProperties>
</file>